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10"/>
  </p:notesMasterIdLst>
  <p:sldIdLst>
    <p:sldId id="256" r:id="rId2"/>
    <p:sldId id="260" r:id="rId3"/>
    <p:sldId id="258" r:id="rId4"/>
    <p:sldId id="262" r:id="rId5"/>
    <p:sldId id="264" r:id="rId6"/>
    <p:sldId id="265" r:id="rId7"/>
    <p:sldId id="266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7D9B8-504C-4973-ACE6-1A2080BC2D2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EA576-D77F-435D-A751-B1A784E4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3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EA7B67-7CC2-4491-8F19-F4CE10A2F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D6713BA-DA12-46E8-8E31-ED19941DE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4462CE-6FC2-4944-AAC4-4B1EED48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7E76-C869-4D4D-B7C2-0B4A8F7E6265}" type="datetime1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FAB377-4C01-4291-8B96-609E09A67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74937B-362D-44BC-88C7-85D70C91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85C2AB-D73B-43DD-9083-75E89150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8817413-73D4-4E2D-8D39-1E511AC37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5D5CD-5FB4-4C59-806E-2841C349F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DB65-4F20-4D36-928B-A88651CD2EF3}" type="datetime1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9CFD33-D24D-4AEC-947E-521F9C3F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E7C1F-9642-4873-AE0E-666719F1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6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D421F69-6D06-4473-96FB-09F24B3AC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F5CF80-DF00-4A01-A0D2-71A7FF2C2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97013E-C755-49BB-ADC9-6633ABA4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06D9-3AD4-412E-876B-91F5978A13CC}" type="datetime1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044B86-D50A-4E55-AD8C-2F14586D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60C52D-A65A-47BF-9907-3EE8B0AD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3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DC7158-0391-41B4-A695-C3EFEEA3F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B4876E-4CD5-4F0D-96D2-EB3E34851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5B76F0-F044-414E-A4C1-9A7561F7F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6343-35C3-4419-82C6-2E301BA494A4}" type="datetime1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96FB81-CA53-464A-8727-F75C27A84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0686AF-9CB9-4B94-A05E-3273CCB1D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04341-1663-4F04-A894-AE519BF7F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3CBB0-D9E7-4B72-8640-C655DAB76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FB41D1-3443-4727-A6FA-55758556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257E-FE27-4F74-A6DF-9839DF13D92C}" type="datetime1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8C6A1F-D991-4985-B39F-31B6B0BA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932DE2-52D2-43C2-9A5E-5CC90B88D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8B1C6-76AD-4C31-8A50-D7357D2E8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110119-9153-48E8-9DD0-4FF239589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06EA11-EDF3-4457-A24F-70120B85C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0E96FA-37F4-4F97-8774-8EFF272D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1A44-DA47-4367-8CD9-8525E5BAC598}" type="datetime1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4193F8-2D32-489D-9470-31D6AF36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785A4E-93E7-4A48-9AC4-EBCCED1B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5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820C67-0B1A-4B43-A4FB-8750984E3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99B4E8-06B4-42CF-B7C5-B435C0BBB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879F2B-0BBA-4BD4-B27A-08A58674F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AD5060-1655-4EF2-87A6-8D53A9E05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2719FE1-335B-4CC2-A60B-16B5F6A76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A5DEB3-1821-43EB-917B-78CE72E6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2335-B76F-47E8-B194-A56A05BC23AF}" type="datetime1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83DC245-630C-4ED2-903A-F312C67F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F740D55-5D2D-4E04-B37E-709072F5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8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23F76-102D-496C-9C8A-F590F048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76FCEB-708B-4C20-ADF4-DE1AEAB4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BEFC-8FDD-4FE8-B9C9-4C897CD3502D}" type="datetime1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83D954-5CBA-4888-A837-7FBCE097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6DA50D7-2681-4B02-9420-57438FB1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6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B46C49-263E-45C2-94C1-93D3BFC0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4C7C-7323-4A88-B98B-AAFE911EF87B}" type="datetime1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B355A7-1B45-4CD6-8826-7003C544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9CA316-1734-4399-B383-07D9F604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5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1BE8C3-225A-46A9-992C-259EE438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4E40FB-B1C0-423A-A583-232D04AC2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4C560E-5180-43B1-A385-D9C0BB0A2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5D1E45-EB1D-4B22-B98A-1E3F208E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4B01-2B99-45CF-8AEE-BF1293C2C3E8}" type="datetime1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40276D-5C26-422F-A8CE-D8D52C2B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13370F-892C-405D-B6DC-4B4B780C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4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A2B26-FB2A-4DB1-A399-58DDE01E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F2B893C-5D11-44E2-A0BA-6E4BD63FC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121125-D0F9-4CF2-A53F-34B580E87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75907D-F1E2-4061-8ED7-B070CDBC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561E-0C2D-4816-944B-B7C868D53B58}" type="datetime1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BEE511-A23A-45B3-8606-652DE8B0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D6E3D9-52AB-447D-8359-B2F50C82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7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6373E01-F31E-4D5C-89D2-6F82DAC3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F5D896-32DC-4DE4-99FA-3040A4CD9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30B550-56B7-4A72-B559-03EDC05AC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E680B-BB90-46AF-B447-B889D8C7D103}" type="datetime1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CAAFF9-4500-4D1E-93D8-D91A0C81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9D0545-3B62-4EE5-A4E6-76B8B0BDD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4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3A40ECC-2F1C-4706-85DA-006D90B5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714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F973EFE0-5A20-40C3-85DF-9095A4BCE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950" y="1244338"/>
            <a:ext cx="5993130" cy="2950590"/>
          </a:xfrm>
          <a:ln w="34925">
            <a:solidFill>
              <a:srgbClr val="FFFF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</a:t>
            </a:r>
            <a:br>
              <a:rPr lang="en-US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78F00B9-A57C-4EBD-B86A-B532808D6DAD}"/>
              </a:ext>
            </a:extLst>
          </p:cNvPr>
          <p:cNvGrpSpPr/>
          <p:nvPr/>
        </p:nvGrpSpPr>
        <p:grpSpPr>
          <a:xfrm>
            <a:off x="6249284" y="3634033"/>
            <a:ext cx="1734820" cy="1351280"/>
            <a:chOff x="7214870" y="3177858"/>
            <a:chExt cx="1734820" cy="1351280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7E5D1E9B-FF8C-40DB-9186-DD37DAB126B6}"/>
                </a:ext>
              </a:extLst>
            </p:cNvPr>
            <p:cNvGrpSpPr/>
            <p:nvPr/>
          </p:nvGrpSpPr>
          <p:grpSpPr>
            <a:xfrm>
              <a:off x="7416800" y="3177858"/>
              <a:ext cx="1351280" cy="1351280"/>
              <a:chOff x="7416800" y="3177858"/>
              <a:chExt cx="1351280" cy="135128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63BCB6CA-EEF0-438C-8137-15186982DA9F}"/>
                  </a:ext>
                </a:extLst>
              </p:cNvPr>
              <p:cNvSpPr/>
              <p:nvPr/>
            </p:nvSpPr>
            <p:spPr>
              <a:xfrm>
                <a:off x="7416800" y="3177858"/>
                <a:ext cx="1351280" cy="135128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DA5CBF04-6C58-4B6B-B37F-4D850E998773}"/>
                  </a:ext>
                </a:extLst>
              </p:cNvPr>
              <p:cNvSpPr/>
              <p:nvPr/>
            </p:nvSpPr>
            <p:spPr>
              <a:xfrm>
                <a:off x="7578249" y="3359627"/>
                <a:ext cx="1008062" cy="100806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itle 1">
              <a:extLst>
                <a:ext uri="{FF2B5EF4-FFF2-40B4-BE49-F238E27FC236}">
                  <a16:creationId xmlns:a16="http://schemas.microsoft.com/office/drawing/2014/main" xmlns="" id="{897E39C6-3898-4CB9-93FA-16B4ACE8F12E}"/>
                </a:ext>
              </a:extLst>
            </p:cNvPr>
            <p:cNvSpPr txBox="1">
              <a:spLocks/>
            </p:cNvSpPr>
            <p:nvPr/>
          </p:nvSpPr>
          <p:spPr>
            <a:xfrm>
              <a:off x="7214870" y="3347720"/>
              <a:ext cx="1734820" cy="1011555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5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07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7609AB-3CC0-49CD-B455-680415F71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12190476" cy="68571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62C85FBC-93C9-4961-A130-C82E70A4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906" y="1480006"/>
            <a:ext cx="8286161" cy="2677213"/>
          </a:xfrm>
          <a:noFill/>
          <a:ln w="28575">
            <a:solidFill>
              <a:schemeClr val="accent2">
                <a:lumMod val="50000"/>
              </a:schemeClr>
            </a:solidFill>
            <a:prstDash val="lgDash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GHI BÀI </a:t>
            </a:r>
            <a:br>
              <a:rPr lang="en-US" sz="6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en-US" sz="60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2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D42962-CC81-4B78-B2F9-82413F214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0497C984-4D53-4097-8A04-98FAEBEB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38" y="22634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TINH KHIẾT – HỖN HỢP. 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88978" y="391016"/>
            <a:ext cx="11380142" cy="1974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b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TINH KHIẾT – HỖN HỢP. </a:t>
            </a:r>
            <a:b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TÁCH CÁC CHẤT.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0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D42962-CC81-4B78-B2F9-82413F214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89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5204" y="625626"/>
            <a:ext cx="3862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CHẤT TINH KHIẾT.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794" y="1991270"/>
            <a:ext cx="1147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3600" dirty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dirty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err="1" smtClean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 smtClean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 smtClean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600" dirty="0" smtClean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 smtClean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solidFill>
                  <a:srgbClr val="0D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oxygen….</a:t>
            </a:r>
            <a:endParaRPr lang="en-US" sz="3600" dirty="0">
              <a:solidFill>
                <a:srgbClr val="0D0D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19" y="4034865"/>
            <a:ext cx="2625069" cy="2150948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13" y="4095876"/>
            <a:ext cx="2516864" cy="2130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97" y="3913174"/>
            <a:ext cx="2664296" cy="24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1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D42962-CC81-4B78-B2F9-82413F214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06" y="0"/>
            <a:ext cx="12313306" cy="7042237"/>
          </a:xfrm>
          <a:prstGeom prst="rect">
            <a:avLst/>
          </a:prstGeom>
        </p:spPr>
      </p:pic>
      <p:sp>
        <p:nvSpPr>
          <p:cNvPr id="5" name="Google Shape;697;p35">
            <a:extLst>
              <a:ext uri="{FF2B5EF4-FFF2-40B4-BE49-F238E27FC236}">
                <a16:creationId xmlns:a16="http://schemas.microsoft.com/office/drawing/2014/main" xmlns="" id="{91905D2C-8802-400C-894D-FD821183B670}"/>
              </a:ext>
            </a:extLst>
          </p:cNvPr>
          <p:cNvSpPr txBox="1">
            <a:spLocks/>
          </p:cNvSpPr>
          <p:nvPr/>
        </p:nvSpPr>
        <p:spPr>
          <a:xfrm>
            <a:off x="-928048" y="960351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 HỢP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950" y="1690688"/>
            <a:ext cx="10352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84" y="3466161"/>
            <a:ext cx="2676899" cy="2710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21" y="3372139"/>
            <a:ext cx="2724530" cy="2710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51" y="3367022"/>
            <a:ext cx="2974158" cy="27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3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D42962-CC81-4B78-B2F9-82413F214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06" y="0"/>
            <a:ext cx="12313306" cy="7042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012" y="1236120"/>
            <a:ext cx="12139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HỖN HỢP ĐỒNG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KHÔNG ĐỒNG NHẤT.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2012" y="1820895"/>
            <a:ext cx="89529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FB61C8F6-9B82-4FCA-8EDD-A03696A2D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05" t="35755" r="65000" b="34462"/>
          <a:stretch/>
        </p:blipFill>
        <p:spPr>
          <a:xfrm>
            <a:off x="9165596" y="1683178"/>
            <a:ext cx="2423639" cy="2156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7500E7EB-E336-4183-9272-1DDA38878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43" t="35755" r="42790" b="34462"/>
          <a:stretch/>
        </p:blipFill>
        <p:spPr>
          <a:xfrm>
            <a:off x="9184943" y="4286516"/>
            <a:ext cx="2814307" cy="21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3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D42962-CC81-4B78-B2F9-82413F214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53" y="122830"/>
            <a:ext cx="12313306" cy="70422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2386" y="365125"/>
            <a:ext cx="74289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CHẤT RẮN TAN VÀ KHÔNG TAN TRONG NƯỚC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8BD728B-93B0-409B-B94B-781E248933B9}"/>
              </a:ext>
            </a:extLst>
          </p:cNvPr>
          <p:cNvSpPr txBox="1"/>
          <p:nvPr/>
        </p:nvSpPr>
        <p:spPr>
          <a:xfrm>
            <a:off x="13646" y="2556695"/>
            <a:ext cx="112458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70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289C39-1262-4B14-A457-55FC083C8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FC99A96-4B48-419C-8D58-B46F8D89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462" y="2502268"/>
            <a:ext cx="2921000" cy="1325563"/>
          </a:xfrm>
          <a:effectLst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</a:p>
        </p:txBody>
      </p:sp>
    </p:spTree>
    <p:extLst>
      <p:ext uri="{BB962C8B-B14F-4D97-AF65-F5344CB8AC3E}">
        <p14:creationId xmlns:p14="http://schemas.microsoft.com/office/powerpoint/2010/main" val="304489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184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Indie Flower</vt:lpstr>
      <vt:lpstr>Times New Roman</vt:lpstr>
      <vt:lpstr>Office Theme</vt:lpstr>
      <vt:lpstr>KHOA HỌC  TỰ NHIÊN </vt:lpstr>
      <vt:lpstr>NỘI DUNG GHI BÀI  TUẦN 9</vt:lpstr>
      <vt:lpstr>Bài 15: CHẤT TINH KHIẾT – HỖN HỢP. </vt:lpstr>
      <vt:lpstr>PowerPoint Presentation</vt:lpstr>
      <vt:lpstr>PowerPoint Presentation</vt:lpstr>
      <vt:lpstr>PowerPoint Presentation</vt:lpstr>
      <vt:lpstr>PowerPoint Presentation</vt:lpstr>
      <vt:lpstr>HẾT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Hi</cp:lastModifiedBy>
  <cp:revision>18</cp:revision>
  <dcterms:created xsi:type="dcterms:W3CDTF">2023-10-04T14:38:18Z</dcterms:created>
  <dcterms:modified xsi:type="dcterms:W3CDTF">2023-11-05T09:26:53Z</dcterms:modified>
</cp:coreProperties>
</file>